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1"/>
  </p:sldMasterIdLst>
  <p:notesMasterIdLst>
    <p:notesMasterId r:id="rId4"/>
  </p:notesMasterIdLst>
  <p:handoutMasterIdLst>
    <p:handoutMasterId r:id="rId5"/>
  </p:handoutMasterIdLst>
  <p:sldIdLst>
    <p:sldId id="363" r:id="rId2"/>
    <p:sldId id="364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4573BA-E652-4568-8429-1B46A4234739}" v="1" dt="2024-06-12T15:42:48.8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209" autoAdjust="0"/>
  </p:normalViewPr>
  <p:slideViewPr>
    <p:cSldViewPr snapToGrid="0">
      <p:cViewPr varScale="1">
        <p:scale>
          <a:sx n="64" d="100"/>
          <a:sy n="64" d="100"/>
        </p:scale>
        <p:origin x="1411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78662-6B86-4163-B7BB-B838E8B09217}" type="datetimeFigureOut">
              <a:rPr lang="en-IE" smtClean="0"/>
              <a:t>08/09/2024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BF2CA-CF7A-48E9-A5F3-BE983D8B36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0102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F856D-5D0C-4854-8CF7-356035A68E17}" type="datetimeFigureOut">
              <a:rPr lang="en-IE" smtClean="0"/>
              <a:t>08/09/2024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38C5-54AF-474C-A4C3-F1ED23099729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12577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9F38C5-54AF-474C-A4C3-F1ED23099729}" type="slidenum">
              <a:rPr lang="en-IE" smtClean="0"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9438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F38C5-54AF-474C-A4C3-F1ED23099729}" type="slidenum">
              <a:rPr lang="en-IE" smtClean="0"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81257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A7A88C0-24D6-49F7-9995-3C34B612C1A6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0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589B-1BCF-4774-BD9F-4351DE85D094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6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78D2-011C-4CFD-BDA7-9F143F444CDE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9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92F06-7ABE-4691-9AC9-28A35461314C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2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8A3A-DB48-4D54-92CE-224D3F3BE1D7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9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57AD-C87C-4C57-8F09-7EC0B7B6EB81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93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767E-5481-4E31-B0A8-A3825AD4FB2C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5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4657-E175-4B9A-AB11-7C523CF1698B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98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A155-1051-47F2-AD9E-E7E06534A60F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1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E35-F201-4111-88BF-96A68F10B7DD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48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A44695C-142A-4810-9A3E-A67FB3971764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252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C1DC5FD-EAA5-41C8-91CF-BD5EC33D6402}" type="datetime1">
              <a:rPr lang="en-US" smtClean="0"/>
              <a:t>9/8/2024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8FE890D8-C292-6044-BE68-2716CEDF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0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BDE89-C531-BD3F-CE94-9237A679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03" y="746769"/>
            <a:ext cx="736119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IE" sz="4000" dirty="0"/>
              <a:t>REGISTRATION FORM</a:t>
            </a:r>
            <a:br>
              <a:rPr lang="en-IE" sz="4000" dirty="0"/>
            </a:br>
            <a:r>
              <a:rPr lang="en-IE" sz="4000" dirty="0"/>
              <a:t>Diabetes Technology Networking Event - DNCP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66E925-111C-EE8A-DC31-30FE1B962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4781" y="642870"/>
            <a:ext cx="2314900" cy="1533359"/>
          </a:xfrm>
          <a:prstGeom prst="rect">
            <a:avLst/>
          </a:prstGeom>
          <a:effectLst>
            <a:outerShdw dist="50800" dir="5400000" algn="ctr" rotWithShape="0">
              <a:schemeClr val="accent5">
                <a:lumMod val="40000"/>
                <a:lumOff val="60000"/>
                <a:alpha val="43000"/>
              </a:schemeClr>
            </a:outerShdw>
            <a:softEdge rad="63500"/>
          </a:effectLst>
        </p:spPr>
      </p:pic>
      <p:sp>
        <p:nvSpPr>
          <p:cNvPr id="12" name="Subtitle 4">
            <a:extLst>
              <a:ext uri="{FF2B5EF4-FFF2-40B4-BE49-F238E27FC236}">
                <a16:creationId xmlns:a16="http://schemas.microsoft.com/office/drawing/2014/main" id="{5610FD70-5BB7-C25A-BD00-80900923F2F9}"/>
              </a:ext>
            </a:extLst>
          </p:cNvPr>
          <p:cNvSpPr txBox="1">
            <a:spLocks/>
          </p:cNvSpPr>
          <p:nvPr/>
        </p:nvSpPr>
        <p:spPr>
          <a:xfrm>
            <a:off x="222739" y="2072332"/>
            <a:ext cx="11836942" cy="3789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1</a:t>
            </a:r>
            <a:r>
              <a:rPr lang="en-IE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0</a:t>
            </a:r>
            <a:r>
              <a:rPr lang="en-IE" sz="3200" b="1" baseline="30000" dirty="0">
                <a:solidFill>
                  <a:schemeClr val="accent1"/>
                </a:solidFill>
                <a:cs typeface="Times New Roman" panose="02020603050405020304" pitchFamily="18" charset="0"/>
              </a:rPr>
              <a:t>th</a:t>
            </a:r>
            <a:r>
              <a:rPr lang="en-IE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GB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October</a:t>
            </a:r>
            <a:r>
              <a:rPr lang="en-IE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20</a:t>
            </a:r>
            <a:r>
              <a:rPr lang="en-GB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24</a:t>
            </a:r>
            <a:r>
              <a:rPr lang="en-IE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| Sheraton Hotel, Athlone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IE" sz="32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IE" sz="36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The HSE Diabetes National Clinical Programme  </a:t>
            </a:r>
            <a:br>
              <a:rPr lang="en-IE" sz="3600" b="1" dirty="0">
                <a:solidFill>
                  <a:schemeClr val="accent1"/>
                </a:solidFill>
                <a:cs typeface="Times New Roman" panose="02020603050405020304" pitchFamily="18" charset="0"/>
              </a:rPr>
            </a:br>
            <a:r>
              <a:rPr lang="en-IE" sz="36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Diabetes Technology Networking Event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IE" sz="7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IE" sz="28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Aimed at multidisciplinary </a:t>
            </a:r>
            <a:r>
              <a:rPr lang="en-IE" sz="2800" b="1" i="1" dirty="0">
                <a:solidFill>
                  <a:schemeClr val="accent1"/>
                </a:solidFill>
                <a:cs typeface="Times New Roman" panose="02020603050405020304" pitchFamily="18" charset="0"/>
              </a:rPr>
              <a:t>Specialist Acute care Diabetes teams </a:t>
            </a:r>
            <a:r>
              <a:rPr lang="en-IE" sz="28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across Ireland, </a:t>
            </a:r>
            <a:r>
              <a:rPr lang="en-IE" sz="2800" b="1" i="1" dirty="0">
                <a:solidFill>
                  <a:schemeClr val="accent1"/>
                </a:solidFill>
                <a:cs typeface="Times New Roman" panose="02020603050405020304" pitchFamily="18" charset="0"/>
              </a:rPr>
              <a:t>CPD hours will be awarded.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IE" sz="600" b="1" i="1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endParaRPr lang="en-IE" sz="3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737DCF-4C1C-BD6E-03E9-17767398776B}"/>
              </a:ext>
            </a:extLst>
          </p:cNvPr>
          <p:cNvSpPr txBox="1"/>
          <p:nvPr/>
        </p:nvSpPr>
        <p:spPr>
          <a:xfrm>
            <a:off x="4147654" y="6111231"/>
            <a:ext cx="7990556" cy="400110"/>
          </a:xfrm>
          <a:prstGeom prst="rect">
            <a:avLst/>
          </a:prstGeom>
          <a:noFill/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r"/>
            <a:r>
              <a:rPr lang="en-IE" sz="2000" dirty="0">
                <a:solidFill>
                  <a:srgbClr val="000000"/>
                </a:solidFill>
                <a:highlight>
                  <a:srgbClr val="FFFFFF"/>
                </a:highlight>
                <a:latin typeface="Open Sans" panose="020B0606030504020204" pitchFamily="34" charset="0"/>
              </a:rPr>
              <a:t>R</a:t>
            </a:r>
            <a:r>
              <a:rPr lang="en-IE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egister from below.  Return via email to marie.gately@hse.ie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66E925-111C-EE8A-DC31-30FE1B962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21" y="746769"/>
            <a:ext cx="2314900" cy="1533359"/>
          </a:xfrm>
          <a:prstGeom prst="rect">
            <a:avLst/>
          </a:prstGeom>
          <a:effectLst>
            <a:outerShdw dist="50800" dir="5400000" algn="ctr" rotWithShape="0">
              <a:schemeClr val="accent5">
                <a:lumMod val="40000"/>
                <a:lumOff val="60000"/>
                <a:alpha val="43000"/>
              </a:schemeClr>
            </a:outerShdw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63125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643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800" u="sng" baseline="300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REGISTRATION FORM </a:t>
            </a:r>
            <a:r>
              <a:rPr lang="en-GB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Thank you for your interest in HSE Diabetes National Clinical Programme - Technology Networking Event on 10</a:t>
            </a:r>
            <a:r>
              <a:rPr lang="en-GB" baseline="300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October 2024 at Sheraton Hotel, </a:t>
            </a:r>
            <a:r>
              <a:rPr lang="en-GB" dirty="0" err="1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Athlone</a:t>
            </a:r>
            <a:r>
              <a:rPr lang="en-GB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register  please complete below (</a:t>
            </a:r>
            <a:r>
              <a:rPr lang="en-GB" sz="1600" i="1" dirty="0">
                <a:solidFill>
                  <a:schemeClr val="accent1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places are limited, it is advisable that you register as soon as possible</a:t>
            </a:r>
            <a:r>
              <a:rPr lang="en-GB" sz="16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Details: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Name:						Last Name: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Organization:					Position: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 address:    				Verify Email Address: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Requirements</a:t>
            </a:r>
            <a:r>
              <a:rPr lang="en-GB" sz="16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let us know if you have any dietary requirements by indicating below.  If any allergies are severe/airborne, please let us know using the “Other” text box.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Diabetic.   Gluten intolerance.   Halal.   Lactose intolerance.   </a:t>
            </a:r>
            <a:r>
              <a:rPr lang="en-GB" sz="1400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Pescetarian</a:t>
            </a:r>
            <a:r>
              <a:rPr lang="en-GB" sz="1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Shellfish Allergy.   Nut Allergy.   Vegan.           	Vegetarian.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(</a:t>
            </a:r>
            <a:r>
              <a:rPr lang="en-GB" sz="14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specify in the box).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Accessibility / Special Requirements:  If you have any access or special requirements that we should know about,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       please list them in the box below.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      </a:t>
            </a:r>
            <a:r>
              <a:rPr lang="en-GB" sz="14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Return completed form to: marie.gately@hse.ie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I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626710" y="5876526"/>
            <a:ext cx="5238973" cy="4518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E" sz="1400" b="1" i="1" dirty="0"/>
              <a:t>Accessibility /Special Requirements: 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28508" y="5088367"/>
            <a:ext cx="7777780" cy="3765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E" sz="1400" b="1" i="1" dirty="0"/>
              <a:t>Other Allergy/Dietary Requirement:  </a:t>
            </a:r>
          </a:p>
        </p:txBody>
      </p:sp>
    </p:spTree>
    <p:extLst>
      <p:ext uri="{BB962C8B-B14F-4D97-AF65-F5344CB8AC3E}">
        <p14:creationId xmlns:p14="http://schemas.microsoft.com/office/powerpoint/2010/main" val="2916425546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6034</TotalTime>
  <Words>276</Words>
  <Application>Microsoft Office PowerPoint</Application>
  <PresentationFormat>Widescreen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Open Sans</vt:lpstr>
      <vt:lpstr>Times New Roman</vt:lpstr>
      <vt:lpstr>Metropolitan</vt:lpstr>
      <vt:lpstr>REGISTRATION FORM Diabetes Technology Networking Event - DNCP</vt:lpstr>
      <vt:lpstr>PowerPoint Presentation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Lorna Hurley (ECC, ICP Chronic Disease)</dc:creator>
  <cp:lastModifiedBy>Pyeh Kyithar</cp:lastModifiedBy>
  <cp:revision>105</cp:revision>
  <dcterms:created xsi:type="dcterms:W3CDTF">2022-09-08T17:21:35Z</dcterms:created>
  <dcterms:modified xsi:type="dcterms:W3CDTF">2024-09-08T09:08:25Z</dcterms:modified>
</cp:coreProperties>
</file>